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737"/>
  </p:normalViewPr>
  <p:slideViewPr>
    <p:cSldViewPr snapToGrid="0" snapToObjects="1">
      <p:cViewPr varScale="1">
        <p:scale>
          <a:sx n="100" d="100"/>
          <a:sy n="100" d="100"/>
        </p:scale>
        <p:origin x="9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1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8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9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7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F2D8E-D81F-2146-9BBD-9504A85B1244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/>
          <a:stretch/>
        </p:blipFill>
        <p:spPr>
          <a:xfrm flipH="1">
            <a:off x="2501117" y="-608"/>
            <a:ext cx="1622450" cy="2018196"/>
          </a:xfrm>
          <a:prstGeom prst="rect">
            <a:avLst/>
          </a:prstGeom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77" y="-15023"/>
            <a:ext cx="2667859" cy="2032610"/>
          </a:xfrm>
          <a:prstGeom prst="rect">
            <a:avLst/>
          </a:prstGeom>
        </p:spPr>
      </p:pic>
      <p:pic>
        <p:nvPicPr>
          <p:cNvPr id="6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2" y="-609"/>
            <a:ext cx="2146645" cy="1989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980065" y="13805"/>
            <a:ext cx="1803527" cy="2018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2" y="48489"/>
            <a:ext cx="2644683" cy="19835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29" y="4344554"/>
            <a:ext cx="1913944" cy="1435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1429" r="16861" b="14920"/>
          <a:stretch/>
        </p:blipFill>
        <p:spPr>
          <a:xfrm rot="5400000" flipH="1">
            <a:off x="694494" y="4485138"/>
            <a:ext cx="1770654" cy="2585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0794" r="9047" b="9399"/>
          <a:stretch/>
        </p:blipFill>
        <p:spPr>
          <a:xfrm>
            <a:off x="2872691" y="4892679"/>
            <a:ext cx="2292499" cy="17706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30629" y="2178560"/>
            <a:ext cx="46368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BEAM TAGGING HODOSCOPE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8 FE cards – 1 PM each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6896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BGO ABSORBER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ASM read-out card – 6 blocks each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7831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Si SCATTERER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7 FE cards – 1 per layer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1" y="4104937"/>
            <a:ext cx="2496135" cy="25251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5190" y="4891504"/>
            <a:ext cx="2817667" cy="163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AMC40 &amp;</a:t>
            </a:r>
          </a:p>
          <a:p>
            <a:pPr algn="ctr"/>
            <a:r>
              <a:rPr lang="en-US" sz="2400" b="1" dirty="0" err="1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400" b="1" dirty="0" err="1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TCA</a:t>
            </a:r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 crate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Data collection, packaging and sending via UDP link to the acquisition PC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16230" y="3763080"/>
            <a:ext cx="281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ACQUISITION PC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8" r="3768" b="36650"/>
          <a:stretch/>
        </p:blipFill>
        <p:spPr>
          <a:xfrm>
            <a:off x="4556118" y="3322295"/>
            <a:ext cx="3882887" cy="7826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45704" y="3164235"/>
            <a:ext cx="3310414" cy="109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THOR INTERMEDIATE CARD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Global clock handling 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96348" y="3101008"/>
            <a:ext cx="1028368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841935" y="2884590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70158" y="2884590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79821" y="2860778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13424" y="3062670"/>
            <a:ext cx="0" cy="17904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8116855" y="5503407"/>
            <a:ext cx="1022350" cy="41048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06599" y="2495780"/>
            <a:ext cx="0" cy="1247816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466566" y="3736101"/>
            <a:ext cx="36733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466565" y="2525191"/>
            <a:ext cx="367331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12094" y="3202330"/>
            <a:ext cx="1258678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harter Roman" charset="0"/>
                <a:ea typeface="Charter Roman" charset="0"/>
                <a:cs typeface="Charter Roman" charset="0"/>
              </a:rPr>
              <a:t>Pre-trigger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2106936" y="2492742"/>
            <a:ext cx="0" cy="1169835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764495" y="2524540"/>
            <a:ext cx="342441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293285" y="3662577"/>
            <a:ext cx="0" cy="688368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44198" y="4323344"/>
            <a:ext cx="8364077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75417" y="4320927"/>
            <a:ext cx="0" cy="53223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857434" y="4320927"/>
            <a:ext cx="3505511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Trigger – </a:t>
            </a:r>
            <a:r>
              <a:rPr lang="en-US" sz="1400" dirty="0">
                <a:latin typeface="Charter Roman" charset="0"/>
                <a:ea typeface="Charter Roman" charset="0"/>
                <a:cs typeface="Charter Roman" charset="0"/>
              </a:rPr>
              <a:t>if coincidence </a:t>
            </a:r>
            <a:r>
              <a:rPr lang="en-US" sz="1400">
                <a:latin typeface="Charter Roman" charset="0"/>
                <a:ea typeface="Charter Roman" charset="0"/>
                <a:cs typeface="Charter Roman" charset="0"/>
              </a:rPr>
              <a:t>with pre-trigger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137692" y="5997163"/>
            <a:ext cx="105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DAQ software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9263305" y="3677567"/>
            <a:ext cx="287059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43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/>
          <a:stretch/>
        </p:blipFill>
        <p:spPr>
          <a:xfrm flipH="1">
            <a:off x="2501117" y="-608"/>
            <a:ext cx="1622450" cy="2018196"/>
          </a:xfrm>
          <a:prstGeom prst="rect">
            <a:avLst/>
          </a:prstGeom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77" y="-15023"/>
            <a:ext cx="2667859" cy="2032610"/>
          </a:xfrm>
          <a:prstGeom prst="rect">
            <a:avLst/>
          </a:prstGeom>
        </p:spPr>
      </p:pic>
      <p:pic>
        <p:nvPicPr>
          <p:cNvPr id="6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2" y="-609"/>
            <a:ext cx="2146645" cy="1989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980065" y="13805"/>
            <a:ext cx="1803527" cy="2018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2" y="48489"/>
            <a:ext cx="2644683" cy="19835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29" y="4344554"/>
            <a:ext cx="1913944" cy="1435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1429" r="16861" b="14920"/>
          <a:stretch/>
        </p:blipFill>
        <p:spPr>
          <a:xfrm rot="5400000" flipH="1">
            <a:off x="694494" y="4485138"/>
            <a:ext cx="1770654" cy="2585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0794" r="9047" b="9399"/>
          <a:stretch/>
        </p:blipFill>
        <p:spPr>
          <a:xfrm>
            <a:off x="2872691" y="4892679"/>
            <a:ext cx="2292499" cy="17706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30629" y="2178560"/>
            <a:ext cx="46368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BEAM TAGGING HODOSCOPE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8 FE cards – 1 PM each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6896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BGO ABSORBER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ASM read-out card – 6 blocks each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7831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Si SCATTERER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7 FE cards – 1 per layer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1" y="4104937"/>
            <a:ext cx="2496135" cy="25251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5190" y="4891504"/>
            <a:ext cx="2817667" cy="163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AMC40 &amp;</a:t>
            </a:r>
          </a:p>
          <a:p>
            <a:pPr algn="ctr"/>
            <a:r>
              <a:rPr lang="en-US" sz="2400" b="1" dirty="0" err="1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400" b="1" dirty="0" err="1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TCA</a:t>
            </a:r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 crate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Data collection, packaging and sending via UDP link to the acquisition PC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16230" y="3763080"/>
            <a:ext cx="281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ACQUISITION PC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8" r="3768" b="36650"/>
          <a:stretch/>
        </p:blipFill>
        <p:spPr>
          <a:xfrm>
            <a:off x="4556118" y="3322295"/>
            <a:ext cx="3882887" cy="7826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45704" y="3164235"/>
            <a:ext cx="3310414" cy="109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THOR INTERMEDIATE CARD</a:t>
            </a:r>
          </a:p>
          <a:p>
            <a:pPr algn="ctr"/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Global clock handling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137692" y="5997163"/>
            <a:ext cx="105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DAQ software</a:t>
            </a:r>
          </a:p>
        </p:txBody>
      </p:sp>
    </p:spTree>
    <p:extLst>
      <p:ext uri="{BB962C8B-B14F-4D97-AF65-F5344CB8AC3E}">
        <p14:creationId xmlns:p14="http://schemas.microsoft.com/office/powerpoint/2010/main" val="25722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b="12121"/>
          <a:stretch/>
        </p:blipFill>
        <p:spPr>
          <a:xfrm>
            <a:off x="221673" y="111401"/>
            <a:ext cx="11776364" cy="6589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99" y="4146503"/>
            <a:ext cx="2379815" cy="2435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18320" y="4676503"/>
            <a:ext cx="143692" cy="4637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474C03-E032-7342-AAEE-FC196D60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3" y="1130300"/>
            <a:ext cx="12090901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3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117</Words>
  <Application>Microsoft Macintosh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Charter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cp:lastPrinted>2018-06-07T08:30:22Z</cp:lastPrinted>
  <dcterms:created xsi:type="dcterms:W3CDTF">2018-05-31T08:04:45Z</dcterms:created>
  <dcterms:modified xsi:type="dcterms:W3CDTF">2018-07-02T14:02:34Z</dcterms:modified>
</cp:coreProperties>
</file>